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82" r:id="rId8"/>
    <p:sldId id="262" r:id="rId9"/>
    <p:sldId id="263" r:id="rId10"/>
    <p:sldId id="264" r:id="rId11"/>
    <p:sldId id="265" r:id="rId12"/>
    <p:sldId id="266" r:id="rId13"/>
    <p:sldId id="281" r:id="rId14"/>
    <p:sldId id="267" r:id="rId15"/>
    <p:sldId id="283" r:id="rId16"/>
    <p:sldId id="268" r:id="rId17"/>
    <p:sldId id="269" r:id="rId18"/>
    <p:sldId id="270" r:id="rId19"/>
    <p:sldId id="271" r:id="rId20"/>
    <p:sldId id="272" r:id="rId21"/>
    <p:sldId id="274" r:id="rId22"/>
    <p:sldId id="275" r:id="rId23"/>
    <p:sldId id="273" r:id="rId24"/>
    <p:sldId id="276" r:id="rId25"/>
    <p:sldId id="277" r:id="rId26"/>
    <p:sldId id="278" r:id="rId27"/>
    <p:sldId id="279" r:id="rId28"/>
    <p:sldId id="28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4826" autoAdjust="0"/>
  </p:normalViewPr>
  <p:slideViewPr>
    <p:cSldViewPr snapToGrid="0">
      <p:cViewPr varScale="1">
        <p:scale>
          <a:sx n="76" d="100"/>
          <a:sy n="76" d="100"/>
        </p:scale>
        <p:origin x="12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NG, Ka Chau" userId="90fc1c9c-5148-4e51-8b00-6a62183d915f" providerId="ADAL" clId="{A8EFB0F8-59F0-4612-93BE-58D0A29152DE}"/>
    <pc:docChg chg="undo custSel addSld modSld sldOrd">
      <pc:chgData name="WONG, Ka Chau" userId="90fc1c9c-5148-4e51-8b00-6a62183d915f" providerId="ADAL" clId="{A8EFB0F8-59F0-4612-93BE-58D0A29152DE}" dt="2018-08-16T19:57:43.173" v="2028" actId="20577"/>
      <pc:docMkLst>
        <pc:docMk/>
      </pc:docMkLst>
      <pc:sldChg chg="addSp delSp modSp">
        <pc:chgData name="WONG, Ka Chau" userId="90fc1c9c-5148-4e51-8b00-6a62183d915f" providerId="ADAL" clId="{A8EFB0F8-59F0-4612-93BE-58D0A29152DE}" dt="2018-08-16T19:57:08.780" v="2000" actId="27636"/>
        <pc:sldMkLst>
          <pc:docMk/>
          <pc:sldMk cId="3434535607" sldId="257"/>
        </pc:sldMkLst>
        <pc:spChg chg="mod">
          <ac:chgData name="WONG, Ka Chau" userId="90fc1c9c-5148-4e51-8b00-6a62183d915f" providerId="ADAL" clId="{A8EFB0F8-59F0-4612-93BE-58D0A29152DE}" dt="2018-08-16T19:57:08.780" v="2000" actId="27636"/>
          <ac:spMkLst>
            <pc:docMk/>
            <pc:sldMk cId="3434535607" sldId="257"/>
            <ac:spMk id="3" creationId="{00000000-0000-0000-0000-000000000000}"/>
          </ac:spMkLst>
        </pc:spChg>
        <pc:picChg chg="add del mod">
          <ac:chgData name="WONG, Ka Chau" userId="90fc1c9c-5148-4e51-8b00-6a62183d915f" providerId="ADAL" clId="{A8EFB0F8-59F0-4612-93BE-58D0A29152DE}" dt="2018-08-16T19:13:02.008" v="417" actId="27636"/>
          <ac:picMkLst>
            <pc:docMk/>
            <pc:sldMk cId="3434535607" sldId="257"/>
            <ac:picMk id="1026" creationId="{94DDC1AB-5408-466A-B3DD-A568EBF22495}"/>
          </ac:picMkLst>
        </pc:picChg>
      </pc:sldChg>
      <pc:sldChg chg="modSp">
        <pc:chgData name="WONG, Ka Chau" userId="90fc1c9c-5148-4e51-8b00-6a62183d915f" providerId="ADAL" clId="{A8EFB0F8-59F0-4612-93BE-58D0A29152DE}" dt="2018-08-16T18:40:16.547" v="69" actId="20577"/>
        <pc:sldMkLst>
          <pc:docMk/>
          <pc:sldMk cId="2462484996" sldId="269"/>
        </pc:sldMkLst>
        <pc:spChg chg="mod">
          <ac:chgData name="WONG, Ka Chau" userId="90fc1c9c-5148-4e51-8b00-6a62183d915f" providerId="ADAL" clId="{A8EFB0F8-59F0-4612-93BE-58D0A29152DE}" dt="2018-08-16T18:40:16.547" v="69" actId="20577"/>
          <ac:spMkLst>
            <pc:docMk/>
            <pc:sldMk cId="2462484996" sldId="269"/>
            <ac:spMk id="3" creationId="{00000000-0000-0000-0000-000000000000}"/>
          </ac:spMkLst>
        </pc:spChg>
      </pc:sldChg>
      <pc:sldChg chg="addSp delSp modSp">
        <pc:chgData name="WONG, Ka Chau" userId="90fc1c9c-5148-4e51-8b00-6a62183d915f" providerId="ADAL" clId="{A8EFB0F8-59F0-4612-93BE-58D0A29152DE}" dt="2018-08-16T19:02:47.852" v="185" actId="20577"/>
        <pc:sldMkLst>
          <pc:docMk/>
          <pc:sldMk cId="446986261" sldId="270"/>
        </pc:sldMkLst>
        <pc:spChg chg="mod">
          <ac:chgData name="WONG, Ka Chau" userId="90fc1c9c-5148-4e51-8b00-6a62183d915f" providerId="ADAL" clId="{A8EFB0F8-59F0-4612-93BE-58D0A29152DE}" dt="2018-08-16T18:40:34" v="80" actId="20577"/>
          <ac:spMkLst>
            <pc:docMk/>
            <pc:sldMk cId="446986261" sldId="270"/>
            <ac:spMk id="2" creationId="{00000000-0000-0000-0000-000000000000}"/>
          </ac:spMkLst>
        </pc:spChg>
        <pc:spChg chg="add del mod">
          <ac:chgData name="WONG, Ka Chau" userId="90fc1c9c-5148-4e51-8b00-6a62183d915f" providerId="ADAL" clId="{A8EFB0F8-59F0-4612-93BE-58D0A29152DE}" dt="2018-08-16T18:44:56.732" v="177" actId="20577"/>
          <ac:spMkLst>
            <pc:docMk/>
            <pc:sldMk cId="446986261" sldId="270"/>
            <ac:spMk id="4" creationId="{00000000-0000-0000-0000-000000000000}"/>
          </ac:spMkLst>
        </pc:spChg>
        <pc:picChg chg="add del mod">
          <ac:chgData name="WONG, Ka Chau" userId="90fc1c9c-5148-4e51-8b00-6a62183d915f" providerId="ADAL" clId="{A8EFB0F8-59F0-4612-93BE-58D0A29152DE}" dt="2018-08-16T18:43:25.700" v="82" actId="20577"/>
          <ac:picMkLst>
            <pc:docMk/>
            <pc:sldMk cId="446986261" sldId="270"/>
            <ac:picMk id="3" creationId="{EAE6C695-7C89-495B-8E98-341D376B9121}"/>
          </ac:picMkLst>
        </pc:picChg>
        <pc:picChg chg="add mod">
          <ac:chgData name="WONG, Ka Chau" userId="90fc1c9c-5148-4e51-8b00-6a62183d915f" providerId="ADAL" clId="{A8EFB0F8-59F0-4612-93BE-58D0A29152DE}" dt="2018-08-16T19:02:45.633" v="184" actId="1076"/>
          <ac:picMkLst>
            <pc:docMk/>
            <pc:sldMk cId="446986261" sldId="270"/>
            <ac:picMk id="5" creationId="{4CEE76D3-7528-4FCC-A19F-297F9307F935}"/>
          </ac:picMkLst>
        </pc:picChg>
        <pc:picChg chg="add del mod">
          <ac:chgData name="WONG, Ka Chau" userId="90fc1c9c-5148-4e51-8b00-6a62183d915f" providerId="ADAL" clId="{A8EFB0F8-59F0-4612-93BE-58D0A29152DE}" dt="2018-08-16T19:02:47.852" v="185" actId="20577"/>
          <ac:picMkLst>
            <pc:docMk/>
            <pc:sldMk cId="446986261" sldId="270"/>
            <ac:picMk id="6" creationId="{F70AC97A-CE1D-4D51-B047-01C1FD1970D8}"/>
          </ac:picMkLst>
        </pc:picChg>
      </pc:sldChg>
      <pc:sldChg chg="addSp delSp modSp add">
        <pc:chgData name="WONG, Ka Chau" userId="90fc1c9c-5148-4e51-8b00-6a62183d915f" providerId="ADAL" clId="{A8EFB0F8-59F0-4612-93BE-58D0A29152DE}" dt="2018-08-16T19:45:11.937" v="1383" actId="20577"/>
        <pc:sldMkLst>
          <pc:docMk/>
          <pc:sldMk cId="3360203178" sldId="271"/>
        </pc:sldMkLst>
        <pc:spChg chg="mod">
          <ac:chgData name="WONG, Ka Chau" userId="90fc1c9c-5148-4e51-8b00-6a62183d915f" providerId="ADAL" clId="{A8EFB0F8-59F0-4612-93BE-58D0A29152DE}" dt="2018-08-16T19:45:11.937" v="1383" actId="20577"/>
          <ac:spMkLst>
            <pc:docMk/>
            <pc:sldMk cId="3360203178" sldId="271"/>
            <ac:spMk id="4" creationId="{00000000-0000-0000-0000-000000000000}"/>
          </ac:spMkLst>
        </pc:spChg>
        <pc:spChg chg="add mod">
          <ac:chgData name="WONG, Ka Chau" userId="90fc1c9c-5148-4e51-8b00-6a62183d915f" providerId="ADAL" clId="{A8EFB0F8-59F0-4612-93BE-58D0A29152DE}" dt="2018-08-16T19:07:21.714" v="292" actId="1076"/>
          <ac:spMkLst>
            <pc:docMk/>
            <pc:sldMk cId="3360203178" sldId="271"/>
            <ac:spMk id="7" creationId="{8A6AC53E-D1A7-4D9C-9F68-02A1E122026D}"/>
          </ac:spMkLst>
        </pc:spChg>
        <pc:picChg chg="add del mod">
          <ac:chgData name="WONG, Ka Chau" userId="90fc1c9c-5148-4e51-8b00-6a62183d915f" providerId="ADAL" clId="{A8EFB0F8-59F0-4612-93BE-58D0A29152DE}" dt="2018-08-16T19:05:42.457" v="191" actId="478"/>
          <ac:picMkLst>
            <pc:docMk/>
            <pc:sldMk cId="3360203178" sldId="271"/>
            <ac:picMk id="3" creationId="{1B2766ED-1419-4736-8DD6-D68564C4BCBD}"/>
          </ac:picMkLst>
        </pc:picChg>
        <pc:picChg chg="del">
          <ac:chgData name="WONG, Ka Chau" userId="90fc1c9c-5148-4e51-8b00-6a62183d915f" providerId="ADAL" clId="{A8EFB0F8-59F0-4612-93BE-58D0A29152DE}" dt="2018-08-16T19:02:58.177" v="188" actId="478"/>
          <ac:picMkLst>
            <pc:docMk/>
            <pc:sldMk cId="3360203178" sldId="271"/>
            <ac:picMk id="5" creationId="{4CEE76D3-7528-4FCC-A19F-297F9307F935}"/>
          </ac:picMkLst>
        </pc:picChg>
        <pc:picChg chg="add mod">
          <ac:chgData name="WONG, Ka Chau" userId="90fc1c9c-5148-4e51-8b00-6a62183d915f" providerId="ADAL" clId="{A8EFB0F8-59F0-4612-93BE-58D0A29152DE}" dt="2018-08-16T19:07:21.714" v="292" actId="1076"/>
          <ac:picMkLst>
            <pc:docMk/>
            <pc:sldMk cId="3360203178" sldId="271"/>
            <ac:picMk id="6" creationId="{43FC365C-8260-4CFD-A0C3-AA9288BC0623}"/>
          </ac:picMkLst>
        </pc:picChg>
      </pc:sldChg>
      <pc:sldChg chg="addSp delSp modSp add">
        <pc:chgData name="WONG, Ka Chau" userId="90fc1c9c-5148-4e51-8b00-6a62183d915f" providerId="ADAL" clId="{A8EFB0F8-59F0-4612-93BE-58D0A29152DE}" dt="2018-08-16T19:11:46.559" v="413" actId="1076"/>
        <pc:sldMkLst>
          <pc:docMk/>
          <pc:sldMk cId="3013278583" sldId="272"/>
        </pc:sldMkLst>
        <pc:spChg chg="mod">
          <ac:chgData name="WONG, Ka Chau" userId="90fc1c9c-5148-4e51-8b00-6a62183d915f" providerId="ADAL" clId="{A8EFB0F8-59F0-4612-93BE-58D0A29152DE}" dt="2018-08-16T19:06:49.778" v="287" actId="20577"/>
          <ac:spMkLst>
            <pc:docMk/>
            <pc:sldMk cId="3013278583" sldId="272"/>
            <ac:spMk id="2" creationId="{00000000-0000-0000-0000-000000000000}"/>
          </ac:spMkLst>
        </pc:spChg>
        <pc:spChg chg="mod">
          <ac:chgData name="WONG, Ka Chau" userId="90fc1c9c-5148-4e51-8b00-6a62183d915f" providerId="ADAL" clId="{A8EFB0F8-59F0-4612-93BE-58D0A29152DE}" dt="2018-08-16T19:11:30.543" v="412" actId="20577"/>
          <ac:spMkLst>
            <pc:docMk/>
            <pc:sldMk cId="3013278583" sldId="272"/>
            <ac:spMk id="4" creationId="{00000000-0000-0000-0000-000000000000}"/>
          </ac:spMkLst>
        </pc:spChg>
        <pc:picChg chg="add del mod">
          <ac:chgData name="WONG, Ka Chau" userId="90fc1c9c-5148-4e51-8b00-6a62183d915f" providerId="ADAL" clId="{A8EFB0F8-59F0-4612-93BE-58D0A29152DE}" dt="2018-08-16T19:11:09.262" v="401" actId="478"/>
          <ac:picMkLst>
            <pc:docMk/>
            <pc:sldMk cId="3013278583" sldId="272"/>
            <ac:picMk id="3" creationId="{39380A10-E58E-4EAD-A8BC-54D5B3209EAE}"/>
          </ac:picMkLst>
        </pc:picChg>
        <pc:picChg chg="add mod">
          <ac:chgData name="WONG, Ka Chau" userId="90fc1c9c-5148-4e51-8b00-6a62183d915f" providerId="ADAL" clId="{A8EFB0F8-59F0-4612-93BE-58D0A29152DE}" dt="2018-08-16T19:11:46.559" v="413" actId="1076"/>
          <ac:picMkLst>
            <pc:docMk/>
            <pc:sldMk cId="3013278583" sldId="272"/>
            <ac:picMk id="5" creationId="{75B8962C-A20F-44F5-8FB8-AD99BE211FB9}"/>
          </ac:picMkLst>
        </pc:picChg>
        <pc:picChg chg="del">
          <ac:chgData name="WONG, Ka Chau" userId="90fc1c9c-5148-4e51-8b00-6a62183d915f" providerId="ADAL" clId="{A8EFB0F8-59F0-4612-93BE-58D0A29152DE}" dt="2018-08-16T19:07:25.888" v="293" actId="478"/>
          <ac:picMkLst>
            <pc:docMk/>
            <pc:sldMk cId="3013278583" sldId="272"/>
            <ac:picMk id="6" creationId="{43FC365C-8260-4CFD-A0C3-AA9288BC0623}"/>
          </ac:picMkLst>
        </pc:picChg>
      </pc:sldChg>
      <pc:sldChg chg="addSp delSp modSp add ord">
        <pc:chgData name="WONG, Ka Chau" userId="90fc1c9c-5148-4e51-8b00-6a62183d915f" providerId="ADAL" clId="{A8EFB0F8-59F0-4612-93BE-58D0A29152DE}" dt="2018-08-16T19:32:51.485" v="822" actId="20577"/>
        <pc:sldMkLst>
          <pc:docMk/>
          <pc:sldMk cId="2352651629" sldId="273"/>
        </pc:sldMkLst>
        <pc:spChg chg="mod">
          <ac:chgData name="WONG, Ka Chau" userId="90fc1c9c-5148-4e51-8b00-6a62183d915f" providerId="ADAL" clId="{A8EFB0F8-59F0-4612-93BE-58D0A29152DE}" dt="2018-08-16T19:32:51.485" v="822" actId="20577"/>
          <ac:spMkLst>
            <pc:docMk/>
            <pc:sldMk cId="2352651629" sldId="273"/>
            <ac:spMk id="2" creationId="{7AAB60E2-7C16-400F-BFD8-CE0F33DBDF2E}"/>
          </ac:spMkLst>
        </pc:spChg>
        <pc:spChg chg="del">
          <ac:chgData name="WONG, Ka Chau" userId="90fc1c9c-5148-4e51-8b00-6a62183d915f" providerId="ADAL" clId="{A8EFB0F8-59F0-4612-93BE-58D0A29152DE}" dt="2018-08-16T19:13:13.580" v="420" actId="20577"/>
          <ac:spMkLst>
            <pc:docMk/>
            <pc:sldMk cId="2352651629" sldId="273"/>
            <ac:spMk id="3" creationId="{849630D0-E61D-4AAF-BCB6-2C333EF05021}"/>
          </ac:spMkLst>
        </pc:spChg>
        <pc:picChg chg="add mod">
          <ac:chgData name="WONG, Ka Chau" userId="90fc1c9c-5148-4e51-8b00-6a62183d915f" providerId="ADAL" clId="{A8EFB0F8-59F0-4612-93BE-58D0A29152DE}" dt="2018-08-16T19:31:45.968" v="813" actId="1076"/>
          <ac:picMkLst>
            <pc:docMk/>
            <pc:sldMk cId="2352651629" sldId="273"/>
            <ac:picMk id="4" creationId="{1C1A2AFC-8BA3-4321-ABF0-661007D65971}"/>
          </ac:picMkLst>
        </pc:picChg>
      </pc:sldChg>
      <pc:sldChg chg="addSp delSp modSp add">
        <pc:chgData name="WONG, Ka Chau" userId="90fc1c9c-5148-4e51-8b00-6a62183d915f" providerId="ADAL" clId="{A8EFB0F8-59F0-4612-93BE-58D0A29152DE}" dt="2018-08-16T19:17:31.576" v="483" actId="1076"/>
        <pc:sldMkLst>
          <pc:docMk/>
          <pc:sldMk cId="2411017585" sldId="274"/>
        </pc:sldMkLst>
        <pc:spChg chg="mod">
          <ac:chgData name="WONG, Ka Chau" userId="90fc1c9c-5148-4e51-8b00-6a62183d915f" providerId="ADAL" clId="{A8EFB0F8-59F0-4612-93BE-58D0A29152DE}" dt="2018-08-16T19:16:08.374" v="479" actId="20577"/>
          <ac:spMkLst>
            <pc:docMk/>
            <pc:sldMk cId="2411017585" sldId="274"/>
            <ac:spMk id="2" creationId="{B2A34F33-F483-438D-8045-ED2F4E17590A}"/>
          </ac:spMkLst>
        </pc:spChg>
        <pc:spChg chg="del">
          <ac:chgData name="WONG, Ka Chau" userId="90fc1c9c-5148-4e51-8b00-6a62183d915f" providerId="ADAL" clId="{A8EFB0F8-59F0-4612-93BE-58D0A29152DE}" dt="2018-08-16T19:17:22.357" v="480" actId="1076"/>
          <ac:spMkLst>
            <pc:docMk/>
            <pc:sldMk cId="2411017585" sldId="274"/>
            <ac:spMk id="3" creationId="{9534B1B6-A9B3-4430-ADEB-2E02C14AE560}"/>
          </ac:spMkLst>
        </pc:spChg>
        <pc:picChg chg="add mod">
          <ac:chgData name="WONG, Ka Chau" userId="90fc1c9c-5148-4e51-8b00-6a62183d915f" providerId="ADAL" clId="{A8EFB0F8-59F0-4612-93BE-58D0A29152DE}" dt="2018-08-16T19:17:31.576" v="483" actId="1076"/>
          <ac:picMkLst>
            <pc:docMk/>
            <pc:sldMk cId="2411017585" sldId="274"/>
            <ac:picMk id="4" creationId="{311AE8A0-B66F-4303-B4E2-58B4EB164924}"/>
          </ac:picMkLst>
        </pc:picChg>
      </pc:sldChg>
      <pc:sldChg chg="addSp modSp add">
        <pc:chgData name="WONG, Ka Chau" userId="90fc1c9c-5148-4e51-8b00-6a62183d915f" providerId="ADAL" clId="{A8EFB0F8-59F0-4612-93BE-58D0A29152DE}" dt="2018-08-16T19:44:56.724" v="1378" actId="113"/>
        <pc:sldMkLst>
          <pc:docMk/>
          <pc:sldMk cId="2152159152" sldId="275"/>
        </pc:sldMkLst>
        <pc:spChg chg="mod">
          <ac:chgData name="WONG, Ka Chau" userId="90fc1c9c-5148-4e51-8b00-6a62183d915f" providerId="ADAL" clId="{A8EFB0F8-59F0-4612-93BE-58D0A29152DE}" dt="2018-08-16T19:19:46.992" v="526" actId="20577"/>
          <ac:spMkLst>
            <pc:docMk/>
            <pc:sldMk cId="2152159152" sldId="275"/>
            <ac:spMk id="2" creationId="{025D7407-91B1-45A7-9700-8CF17308D825}"/>
          </ac:spMkLst>
        </pc:spChg>
        <pc:spChg chg="mod">
          <ac:chgData name="WONG, Ka Chau" userId="90fc1c9c-5148-4e51-8b00-6a62183d915f" providerId="ADAL" clId="{A8EFB0F8-59F0-4612-93BE-58D0A29152DE}" dt="2018-08-16T19:44:56.724" v="1378" actId="113"/>
          <ac:spMkLst>
            <pc:docMk/>
            <pc:sldMk cId="2152159152" sldId="275"/>
            <ac:spMk id="3" creationId="{197C5964-C8B3-43E4-A46C-19ACCBBC11E7}"/>
          </ac:spMkLst>
        </pc:spChg>
        <pc:spChg chg="add mod">
          <ac:chgData name="WONG, Ka Chau" userId="90fc1c9c-5148-4e51-8b00-6a62183d915f" providerId="ADAL" clId="{A8EFB0F8-59F0-4612-93BE-58D0A29152DE}" dt="2018-08-16T19:41:40.483" v="1248" actId="1076"/>
          <ac:spMkLst>
            <pc:docMk/>
            <pc:sldMk cId="2152159152" sldId="275"/>
            <ac:spMk id="5" creationId="{F72A8AF5-B7BF-40DF-BB74-982AE7917B2D}"/>
          </ac:spMkLst>
        </pc:spChg>
        <pc:picChg chg="add mod modCrop">
          <ac:chgData name="WONG, Ka Chau" userId="90fc1c9c-5148-4e51-8b00-6a62183d915f" providerId="ADAL" clId="{A8EFB0F8-59F0-4612-93BE-58D0A29152DE}" dt="2018-08-16T19:41:40.483" v="1248" actId="1076"/>
          <ac:picMkLst>
            <pc:docMk/>
            <pc:sldMk cId="2152159152" sldId="275"/>
            <ac:picMk id="4" creationId="{A77F80C4-793D-450E-A6C4-C38E763D3011}"/>
          </ac:picMkLst>
        </pc:picChg>
        <pc:picChg chg="add mod modCrop">
          <ac:chgData name="WONG, Ka Chau" userId="90fc1c9c-5148-4e51-8b00-6a62183d915f" providerId="ADAL" clId="{A8EFB0F8-59F0-4612-93BE-58D0A29152DE}" dt="2018-08-16T19:28:44.949" v="760" actId="1076"/>
          <ac:picMkLst>
            <pc:docMk/>
            <pc:sldMk cId="2152159152" sldId="275"/>
            <ac:picMk id="6" creationId="{61BEAB99-4700-4E2B-97BE-4536C8F489B6}"/>
          </ac:picMkLst>
        </pc:picChg>
        <pc:picChg chg="add mod">
          <ac:chgData name="WONG, Ka Chau" userId="90fc1c9c-5148-4e51-8b00-6a62183d915f" providerId="ADAL" clId="{A8EFB0F8-59F0-4612-93BE-58D0A29152DE}" dt="2018-08-16T19:30:40.243" v="796" actId="14100"/>
          <ac:picMkLst>
            <pc:docMk/>
            <pc:sldMk cId="2152159152" sldId="275"/>
            <ac:picMk id="7" creationId="{FFE934F2-3B5C-459A-88A5-C6BB50373ED2}"/>
          </ac:picMkLst>
        </pc:picChg>
      </pc:sldChg>
      <pc:sldChg chg="modSp add">
        <pc:chgData name="WONG, Ka Chau" userId="90fc1c9c-5148-4e51-8b00-6a62183d915f" providerId="ADAL" clId="{A8EFB0F8-59F0-4612-93BE-58D0A29152DE}" dt="2018-08-16T19:38:21.192" v="1226" actId="20577"/>
        <pc:sldMkLst>
          <pc:docMk/>
          <pc:sldMk cId="3020893744" sldId="276"/>
        </pc:sldMkLst>
        <pc:spChg chg="mod">
          <ac:chgData name="WONG, Ka Chau" userId="90fc1c9c-5148-4e51-8b00-6a62183d915f" providerId="ADAL" clId="{A8EFB0F8-59F0-4612-93BE-58D0A29152DE}" dt="2018-08-16T19:38:21.192" v="1226" actId="20577"/>
          <ac:spMkLst>
            <pc:docMk/>
            <pc:sldMk cId="3020893744" sldId="276"/>
            <ac:spMk id="2" creationId="{D835E18C-C9D2-44BF-A8C2-5276B4DDA9AC}"/>
          </ac:spMkLst>
        </pc:spChg>
        <pc:spChg chg="mod">
          <ac:chgData name="WONG, Ka Chau" userId="90fc1c9c-5148-4e51-8b00-6a62183d915f" providerId="ADAL" clId="{A8EFB0F8-59F0-4612-93BE-58D0A29152DE}" dt="2018-08-16T19:37:27.490" v="1220" actId="12"/>
          <ac:spMkLst>
            <pc:docMk/>
            <pc:sldMk cId="3020893744" sldId="276"/>
            <ac:spMk id="3" creationId="{4D0DDF7E-D22C-45A9-BD58-783266BD3B8C}"/>
          </ac:spMkLst>
        </pc:spChg>
      </pc:sldChg>
      <pc:sldChg chg="addSp delSp modSp add">
        <pc:chgData name="WONG, Ka Chau" userId="90fc1c9c-5148-4e51-8b00-6a62183d915f" providerId="ADAL" clId="{A8EFB0F8-59F0-4612-93BE-58D0A29152DE}" dt="2018-08-16T19:45:30.502" v="1404" actId="20577"/>
        <pc:sldMkLst>
          <pc:docMk/>
          <pc:sldMk cId="424216748" sldId="277"/>
        </pc:sldMkLst>
        <pc:spChg chg="mod">
          <ac:chgData name="WONG, Ka Chau" userId="90fc1c9c-5148-4e51-8b00-6a62183d915f" providerId="ADAL" clId="{A8EFB0F8-59F0-4612-93BE-58D0A29152DE}" dt="2018-08-16T19:45:30.502" v="1404" actId="20577"/>
          <ac:spMkLst>
            <pc:docMk/>
            <pc:sldMk cId="424216748" sldId="277"/>
            <ac:spMk id="2" creationId="{D835E18C-C9D2-44BF-A8C2-5276B4DDA9AC}"/>
          </ac:spMkLst>
        </pc:spChg>
        <pc:spChg chg="del">
          <ac:chgData name="WONG, Ka Chau" userId="90fc1c9c-5148-4e51-8b00-6a62183d915f" providerId="ADAL" clId="{A8EFB0F8-59F0-4612-93BE-58D0A29152DE}" dt="2018-08-16T19:38:25.591" v="1227" actId="478"/>
          <ac:spMkLst>
            <pc:docMk/>
            <pc:sldMk cId="424216748" sldId="277"/>
            <ac:spMk id="3" creationId="{4D0DDF7E-D22C-45A9-BD58-783266BD3B8C}"/>
          </ac:spMkLst>
        </pc:spChg>
        <pc:spChg chg="add mod">
          <ac:chgData name="WONG, Ka Chau" userId="90fc1c9c-5148-4e51-8b00-6a62183d915f" providerId="ADAL" clId="{A8EFB0F8-59F0-4612-93BE-58D0A29152DE}" dt="2018-08-16T19:44:40.288" v="1375" actId="113"/>
          <ac:spMkLst>
            <pc:docMk/>
            <pc:sldMk cId="424216748" sldId="277"/>
            <ac:spMk id="5" creationId="{EB590185-7721-4839-920F-2574A1CBE482}"/>
          </ac:spMkLst>
        </pc:spChg>
        <pc:spChg chg="add mod">
          <ac:chgData name="WONG, Ka Chau" userId="90fc1c9c-5148-4e51-8b00-6a62183d915f" providerId="ADAL" clId="{A8EFB0F8-59F0-4612-93BE-58D0A29152DE}" dt="2018-08-16T19:41:33.732" v="1247" actId="1076"/>
          <ac:spMkLst>
            <pc:docMk/>
            <pc:sldMk cId="424216748" sldId="277"/>
            <ac:spMk id="7" creationId="{B1B893A2-29DF-45EA-8A42-7C6600144B56}"/>
          </ac:spMkLst>
        </pc:spChg>
        <pc:picChg chg="add mod">
          <ac:chgData name="WONG, Ka Chau" userId="90fc1c9c-5148-4e51-8b00-6a62183d915f" providerId="ADAL" clId="{A8EFB0F8-59F0-4612-93BE-58D0A29152DE}" dt="2018-08-16T19:41:33.732" v="1247" actId="1076"/>
          <ac:picMkLst>
            <pc:docMk/>
            <pc:sldMk cId="424216748" sldId="277"/>
            <ac:picMk id="6" creationId="{985D786E-C8BE-4FF8-8164-DCDCCC887D3F}"/>
          </ac:picMkLst>
        </pc:picChg>
        <pc:picChg chg="add mod modCrop">
          <ac:chgData name="WONG, Ka Chau" userId="90fc1c9c-5148-4e51-8b00-6a62183d915f" providerId="ADAL" clId="{A8EFB0F8-59F0-4612-93BE-58D0A29152DE}" dt="2018-08-16T19:44:44.778" v="1376" actId="1076"/>
          <ac:picMkLst>
            <pc:docMk/>
            <pc:sldMk cId="424216748" sldId="277"/>
            <ac:picMk id="8" creationId="{1498B3EC-1EFD-4214-AFC0-DC25EC572633}"/>
          </ac:picMkLst>
        </pc:picChg>
        <pc:picChg chg="add mod modCrop">
          <ac:chgData name="WONG, Ka Chau" userId="90fc1c9c-5148-4e51-8b00-6a62183d915f" providerId="ADAL" clId="{A8EFB0F8-59F0-4612-93BE-58D0A29152DE}" dt="2018-08-16T19:44:24.738" v="1360" actId="1076"/>
          <ac:picMkLst>
            <pc:docMk/>
            <pc:sldMk cId="424216748" sldId="277"/>
            <ac:picMk id="9" creationId="{96C936C8-3348-4357-B02F-90CF184B5610}"/>
          </ac:picMkLst>
        </pc:picChg>
        <pc:picChg chg="add mod">
          <ac:chgData name="WONG, Ka Chau" userId="90fc1c9c-5148-4e51-8b00-6a62183d915f" providerId="ADAL" clId="{A8EFB0F8-59F0-4612-93BE-58D0A29152DE}" dt="2018-08-16T19:44:26.773" v="1361" actId="1076"/>
          <ac:picMkLst>
            <pc:docMk/>
            <pc:sldMk cId="424216748" sldId="277"/>
            <ac:picMk id="10" creationId="{DC688E53-1059-4407-9393-25CAE9DCEE25}"/>
          </ac:picMkLst>
        </pc:picChg>
        <pc:picChg chg="add mod">
          <ac:chgData name="WONG, Ka Chau" userId="90fc1c9c-5148-4e51-8b00-6a62183d915f" providerId="ADAL" clId="{A8EFB0F8-59F0-4612-93BE-58D0A29152DE}" dt="2018-08-16T19:44:12.799" v="1357" actId="1076"/>
          <ac:picMkLst>
            <pc:docMk/>
            <pc:sldMk cId="424216748" sldId="277"/>
            <ac:picMk id="11" creationId="{E4B3DD5D-3D67-4981-9899-D9D67B416172}"/>
          </ac:picMkLst>
        </pc:picChg>
      </pc:sldChg>
      <pc:sldChg chg="addSp modSp add">
        <pc:chgData name="WONG, Ka Chau" userId="90fc1c9c-5148-4e51-8b00-6a62183d915f" providerId="ADAL" clId="{A8EFB0F8-59F0-4612-93BE-58D0A29152DE}" dt="2018-08-16T19:46:08.510" v="1408" actId="20577"/>
        <pc:sldMkLst>
          <pc:docMk/>
          <pc:sldMk cId="2559183587" sldId="278"/>
        </pc:sldMkLst>
        <pc:spChg chg="mod">
          <ac:chgData name="WONG, Ka Chau" userId="90fc1c9c-5148-4e51-8b00-6a62183d915f" providerId="ADAL" clId="{A8EFB0F8-59F0-4612-93BE-58D0A29152DE}" dt="2018-08-16T19:46:08.510" v="1408" actId="20577"/>
          <ac:spMkLst>
            <pc:docMk/>
            <pc:sldMk cId="2559183587" sldId="278"/>
            <ac:spMk id="2" creationId="{F18ADF57-B837-4B71-B431-7C4E6A26BC1E}"/>
          </ac:spMkLst>
        </pc:spChg>
        <pc:picChg chg="add mod">
          <ac:chgData name="WONG, Ka Chau" userId="90fc1c9c-5148-4e51-8b00-6a62183d915f" providerId="ADAL" clId="{A8EFB0F8-59F0-4612-93BE-58D0A29152DE}" dt="2018-08-16T19:46:02.395" v="1407" actId="1076"/>
          <ac:picMkLst>
            <pc:docMk/>
            <pc:sldMk cId="2559183587" sldId="278"/>
            <ac:picMk id="4" creationId="{67CA67FF-75D8-47E0-932B-63EED58D807B}"/>
          </ac:picMkLst>
        </pc:picChg>
      </pc:sldChg>
      <pc:sldChg chg="addSp delSp modSp add">
        <pc:chgData name="WONG, Ka Chau" userId="90fc1c9c-5148-4e51-8b00-6a62183d915f" providerId="ADAL" clId="{A8EFB0F8-59F0-4612-93BE-58D0A29152DE}" dt="2018-08-16T19:50:18.765" v="1735" actId="20577"/>
        <pc:sldMkLst>
          <pc:docMk/>
          <pc:sldMk cId="1306878503" sldId="279"/>
        </pc:sldMkLst>
        <pc:spChg chg="mod">
          <ac:chgData name="WONG, Ka Chau" userId="90fc1c9c-5148-4e51-8b00-6a62183d915f" providerId="ADAL" clId="{A8EFB0F8-59F0-4612-93BE-58D0A29152DE}" dt="2018-08-16T19:46:55.831" v="1423" actId="20577"/>
          <ac:spMkLst>
            <pc:docMk/>
            <pc:sldMk cId="1306878503" sldId="279"/>
            <ac:spMk id="2" creationId="{F18ADF57-B837-4B71-B431-7C4E6A26BC1E}"/>
          </ac:spMkLst>
        </pc:spChg>
        <pc:spChg chg="mod">
          <ac:chgData name="WONG, Ka Chau" userId="90fc1c9c-5148-4e51-8b00-6a62183d915f" providerId="ADAL" clId="{A8EFB0F8-59F0-4612-93BE-58D0A29152DE}" dt="2018-08-16T19:50:18.765" v="1735" actId="20577"/>
          <ac:spMkLst>
            <pc:docMk/>
            <pc:sldMk cId="1306878503" sldId="279"/>
            <ac:spMk id="3" creationId="{5EC47A95-0C61-41B1-B12D-355B9C60EB56}"/>
          </ac:spMkLst>
        </pc:spChg>
        <pc:picChg chg="del">
          <ac:chgData name="WONG, Ka Chau" userId="90fc1c9c-5148-4e51-8b00-6a62183d915f" providerId="ADAL" clId="{A8EFB0F8-59F0-4612-93BE-58D0A29152DE}" dt="2018-08-16T19:46:57.463" v="1424" actId="478"/>
          <ac:picMkLst>
            <pc:docMk/>
            <pc:sldMk cId="1306878503" sldId="279"/>
            <ac:picMk id="4" creationId="{67CA67FF-75D8-47E0-932B-63EED58D807B}"/>
          </ac:picMkLst>
        </pc:picChg>
        <pc:picChg chg="add del mod">
          <ac:chgData name="WONG, Ka Chau" userId="90fc1c9c-5148-4e51-8b00-6a62183d915f" providerId="ADAL" clId="{A8EFB0F8-59F0-4612-93BE-58D0A29152DE}" dt="2018-08-16T19:49:21.782" v="1666" actId="478"/>
          <ac:picMkLst>
            <pc:docMk/>
            <pc:sldMk cId="1306878503" sldId="279"/>
            <ac:picMk id="5" creationId="{C50F0A41-52C8-4EDB-AC80-262AB29943D9}"/>
          </ac:picMkLst>
        </pc:picChg>
        <pc:picChg chg="add mod">
          <ac:chgData name="WONG, Ka Chau" userId="90fc1c9c-5148-4e51-8b00-6a62183d915f" providerId="ADAL" clId="{A8EFB0F8-59F0-4612-93BE-58D0A29152DE}" dt="2018-08-16T19:50:05.298" v="1695" actId="14100"/>
          <ac:picMkLst>
            <pc:docMk/>
            <pc:sldMk cId="1306878503" sldId="279"/>
            <ac:picMk id="6" creationId="{5D921F40-FF04-4C79-A9B2-F8FAEB8402B6}"/>
          </ac:picMkLst>
        </pc:picChg>
      </pc:sldChg>
      <pc:sldChg chg="addSp delSp modSp add">
        <pc:chgData name="WONG, Ka Chau" userId="90fc1c9c-5148-4e51-8b00-6a62183d915f" providerId="ADAL" clId="{A8EFB0F8-59F0-4612-93BE-58D0A29152DE}" dt="2018-08-16T19:56:08.769" v="1998" actId="1076"/>
        <pc:sldMkLst>
          <pc:docMk/>
          <pc:sldMk cId="466228879" sldId="280"/>
        </pc:sldMkLst>
        <pc:spChg chg="mod">
          <ac:chgData name="WONG, Ka Chau" userId="90fc1c9c-5148-4e51-8b00-6a62183d915f" providerId="ADAL" clId="{A8EFB0F8-59F0-4612-93BE-58D0A29152DE}" dt="2018-08-16T19:51:59.702" v="1752" actId="20577"/>
          <ac:spMkLst>
            <pc:docMk/>
            <pc:sldMk cId="466228879" sldId="280"/>
            <ac:spMk id="2" creationId="{95CD609A-65C9-41A6-B2D8-0C2A8EA4808C}"/>
          </ac:spMkLst>
        </pc:spChg>
        <pc:spChg chg="del">
          <ac:chgData name="WONG, Ka Chau" userId="90fc1c9c-5148-4e51-8b00-6a62183d915f" providerId="ADAL" clId="{A8EFB0F8-59F0-4612-93BE-58D0A29152DE}" dt="2018-08-16T19:52:04.102" v="1753" actId="1076"/>
          <ac:spMkLst>
            <pc:docMk/>
            <pc:sldMk cId="466228879" sldId="280"/>
            <ac:spMk id="3" creationId="{BAA1CADA-BC5C-45D4-9B41-7F78AD08FC65}"/>
          </ac:spMkLst>
        </pc:spChg>
        <pc:spChg chg="add mod">
          <ac:chgData name="WONG, Ka Chau" userId="90fc1c9c-5148-4e51-8b00-6a62183d915f" providerId="ADAL" clId="{A8EFB0F8-59F0-4612-93BE-58D0A29152DE}" dt="2018-08-16T19:56:00.476" v="1996" actId="20577"/>
          <ac:spMkLst>
            <pc:docMk/>
            <pc:sldMk cId="466228879" sldId="280"/>
            <ac:spMk id="5" creationId="{27AD63A0-3E47-4FA7-9BFF-3217A91E3434}"/>
          </ac:spMkLst>
        </pc:spChg>
        <pc:picChg chg="add del mod">
          <ac:chgData name="WONG, Ka Chau" userId="90fc1c9c-5148-4e51-8b00-6a62183d915f" providerId="ADAL" clId="{A8EFB0F8-59F0-4612-93BE-58D0A29152DE}" dt="2018-08-16T19:53:26.998" v="1757" actId="1076"/>
          <ac:picMkLst>
            <pc:docMk/>
            <pc:sldMk cId="466228879" sldId="280"/>
            <ac:picMk id="4" creationId="{B1F725FF-BAC9-4AEF-8812-66048565BD98}"/>
          </ac:picMkLst>
        </pc:picChg>
        <pc:picChg chg="add mod">
          <ac:chgData name="WONG, Ka Chau" userId="90fc1c9c-5148-4e51-8b00-6a62183d915f" providerId="ADAL" clId="{A8EFB0F8-59F0-4612-93BE-58D0A29152DE}" dt="2018-08-16T19:56:08.769" v="1998" actId="1076"/>
          <ac:picMkLst>
            <pc:docMk/>
            <pc:sldMk cId="466228879" sldId="280"/>
            <ac:picMk id="6" creationId="{48547BBD-FC95-453B-94F8-7557A141F974}"/>
          </ac:picMkLst>
        </pc:picChg>
        <pc:picChg chg="add mod modCrop">
          <ac:chgData name="WONG, Ka Chau" userId="90fc1c9c-5148-4e51-8b00-6a62183d915f" providerId="ADAL" clId="{A8EFB0F8-59F0-4612-93BE-58D0A29152DE}" dt="2018-08-16T19:55:31.213" v="1919" actId="1076"/>
          <ac:picMkLst>
            <pc:docMk/>
            <pc:sldMk cId="466228879" sldId="280"/>
            <ac:picMk id="7" creationId="{4ADB2BD4-298E-41F1-8E92-6C7F4F29E09F}"/>
          </ac:picMkLst>
        </pc:picChg>
        <pc:picChg chg="add mod modCrop">
          <ac:chgData name="WONG, Ka Chau" userId="90fc1c9c-5148-4e51-8b00-6a62183d915f" providerId="ADAL" clId="{A8EFB0F8-59F0-4612-93BE-58D0A29152DE}" dt="2018-08-16T19:55:38.937" v="1927" actId="1076"/>
          <ac:picMkLst>
            <pc:docMk/>
            <pc:sldMk cId="466228879" sldId="280"/>
            <ac:picMk id="8" creationId="{A9FF2BC2-56DC-4A44-A7B6-65E59E65A4CD}"/>
          </ac:picMkLst>
        </pc:picChg>
      </pc:sldChg>
      <pc:sldChg chg="modSp add">
        <pc:chgData name="WONG, Ka Chau" userId="90fc1c9c-5148-4e51-8b00-6a62183d915f" providerId="ADAL" clId="{A8EFB0F8-59F0-4612-93BE-58D0A29152DE}" dt="2018-08-16T19:57:43.173" v="2028" actId="20577"/>
        <pc:sldMkLst>
          <pc:docMk/>
          <pc:sldMk cId="3985465459" sldId="281"/>
        </pc:sldMkLst>
        <pc:spChg chg="mod">
          <ac:chgData name="WONG, Ka Chau" userId="90fc1c9c-5148-4e51-8b00-6a62183d915f" providerId="ADAL" clId="{A8EFB0F8-59F0-4612-93BE-58D0A29152DE}" dt="2018-08-16T19:57:43.173" v="2028" actId="20577"/>
          <ac:spMkLst>
            <pc:docMk/>
            <pc:sldMk cId="3985465459" sldId="281"/>
            <ac:spMk id="2" creationId="{09109501-A72C-4CF8-AB11-1D089D482EA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9/5/2018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9/5/2018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9/5/2018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9/5/2018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9/5/2018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9/5/2018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9/5/2018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9/5/2018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9/5/2018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9/5/2018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9/5/2018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9/5/2018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9/5/2018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9/5/2018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9/5/2018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9/5/2018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9/5/2018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9/5/2018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youtube.com/watch?v=dNFgRUD2w68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fileinfo.com/extension/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fileinfo.com/extension/p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v=LrMOrMb8-3s" TargetMode="Externa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1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Programming Environment</a:t>
            </a:r>
          </a:p>
        </p:txBody>
      </p:sp>
    </p:spTree>
    <p:extLst>
      <p:ext uri="{BB962C8B-B14F-4D97-AF65-F5344CB8AC3E}">
        <p14:creationId xmlns:p14="http://schemas.microsoft.com/office/powerpoint/2010/main" val="1940891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511" y="2217102"/>
            <a:ext cx="6381750" cy="26574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5886450" y="3545839"/>
            <a:ext cx="4754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=C:\Users\username\Desktop\Courses\2018Fall\ISOM3400\lab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733" y="5062852"/>
            <a:ext cx="7833590" cy="123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30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</a:t>
            </a:r>
            <a:r>
              <a:rPr lang="en-US" dirty="0" err="1"/>
              <a:t>ipynb</a:t>
            </a:r>
            <a:r>
              <a:rPr lang="en-US" dirty="0"/>
              <a:t> file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492" y="2260399"/>
            <a:ext cx="10595087" cy="214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8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</a:t>
            </a:r>
            <a:r>
              <a:rPr lang="en-US" dirty="0" err="1"/>
              <a:t>ipynb</a:t>
            </a:r>
            <a:r>
              <a:rPr lang="en-US" dirty="0"/>
              <a:t> file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470" y="2725653"/>
            <a:ext cx="11280140" cy="267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56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109501-A72C-4CF8-AB11-1D089D482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Convert </a:t>
            </a:r>
            <a:r>
              <a:rPr lang="en-US" altLang="zh-TW" dirty="0" err="1"/>
              <a:t>ipynb</a:t>
            </a:r>
            <a:r>
              <a:rPr lang="en-US" altLang="zh-TW" dirty="0"/>
              <a:t> to </a:t>
            </a:r>
            <a:r>
              <a:rPr lang="en-US" altLang="zh-TW" dirty="0" err="1"/>
              <a:t>py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C26ABA-B7B7-4AA2-BFB5-05EE94171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File -&gt; Download as -&gt; Python(.</a:t>
            </a:r>
            <a:r>
              <a:rPr lang="en-US" altLang="zh-TW" dirty="0" err="1"/>
              <a:t>py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All Markdown Content becomes comments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581" y="2234034"/>
            <a:ext cx="414909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65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10126457" cy="706964"/>
          </a:xfrm>
        </p:spPr>
        <p:txBody>
          <a:bodyPr/>
          <a:lstStyle/>
          <a:p>
            <a:r>
              <a:rPr lang="en-US" dirty="0"/>
              <a:t>Integrated Development Environment (IDE)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Editor for coding, debugging …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93" y="3355658"/>
            <a:ext cx="4422458" cy="2888272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ChangeAspect="1"/>
          </p:cNvPicPr>
          <p:nvPr/>
        </p:nvPicPr>
        <p:blipFill rotWithShape="1">
          <a:blip r:embed="rId3"/>
          <a:srcRect r="19770"/>
          <a:stretch/>
        </p:blipFill>
        <p:spPr>
          <a:xfrm>
            <a:off x="6652260" y="3355658"/>
            <a:ext cx="5071110" cy="322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16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Visual Studio Code</a:t>
            </a:r>
            <a:endParaRPr lang="zh-TW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7775" y="5250043"/>
            <a:ext cx="5330284" cy="493712"/>
          </a:xfrm>
        </p:spPr>
        <p:txBody>
          <a:bodyPr>
            <a:noAutofit/>
          </a:bodyPr>
          <a:lstStyle/>
          <a:p>
            <a:r>
              <a:rPr lang="en-US" altLang="zh-TW" sz="1400" dirty="0">
                <a:hlinkClick r:id="rId2"/>
              </a:rPr>
              <a:t>https://</a:t>
            </a:r>
            <a:r>
              <a:rPr lang="en-US" altLang="zh-TW" sz="1400" dirty="0" smtClean="0">
                <a:hlinkClick r:id="rId2"/>
              </a:rPr>
              <a:t>www.youtube.com/watch?v=dNFgRUD2w68</a:t>
            </a:r>
            <a:endParaRPr lang="en-US" altLang="zh-TW" sz="1400" dirty="0" smtClean="0"/>
          </a:p>
          <a:p>
            <a:r>
              <a:rPr lang="en-US" altLang="zh-TW" sz="1400" dirty="0" smtClean="0"/>
              <a:t>Start from 7:55</a:t>
            </a:r>
            <a:endParaRPr lang="zh-TW" altLang="en-US" sz="1400" dirty="0"/>
          </a:p>
        </p:txBody>
      </p:sp>
      <p:pic>
        <p:nvPicPr>
          <p:cNvPr id="2056" name="Picture 8" descr="vscode logo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057" y="401444"/>
            <a:ext cx="5612509" cy="420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502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VSCode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start menu, choose </a:t>
            </a:r>
            <a:r>
              <a:rPr lang="en-US" b="1" dirty="0" smtClean="0"/>
              <a:t>Anaconda3</a:t>
            </a:r>
          </a:p>
          <a:p>
            <a:r>
              <a:rPr lang="en-US" altLang="zh-TW" b="1" dirty="0"/>
              <a:t>Right click -&gt; Anaconda Navigator</a:t>
            </a:r>
          </a:p>
          <a:p>
            <a:r>
              <a:rPr lang="en-US" altLang="zh-TW" dirty="0"/>
              <a:t>Choose </a:t>
            </a:r>
            <a:r>
              <a:rPr lang="en-US" altLang="zh-TW" b="1" dirty="0"/>
              <a:t>Run as Administrator</a:t>
            </a:r>
          </a:p>
          <a:p>
            <a:r>
              <a:rPr lang="en-US" b="1" dirty="0" smtClean="0"/>
              <a:t>Launch</a:t>
            </a:r>
            <a:r>
              <a:rPr lang="en-US" dirty="0" smtClean="0"/>
              <a:t> </a:t>
            </a:r>
            <a:r>
              <a:rPr lang="en-US" dirty="0" err="1"/>
              <a:t>vscode</a:t>
            </a:r>
            <a:endParaRPr lang="en-US" dirty="0"/>
          </a:p>
          <a:p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987" y="3200400"/>
            <a:ext cx="24860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74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VSCode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Open Folder (the folder that contains your project / source code files)</a:t>
            </a:r>
          </a:p>
          <a:p>
            <a:pPr>
              <a:buFont typeface="+mj-lt"/>
              <a:buAutoNum type="arabicPeriod"/>
            </a:pPr>
            <a:r>
              <a:rPr lang="en-US" dirty="0"/>
              <a:t>Create a .</a:t>
            </a:r>
            <a:r>
              <a:rPr lang="en-US" dirty="0" err="1"/>
              <a:t>py</a:t>
            </a:r>
            <a:r>
              <a:rPr lang="en-US" dirty="0"/>
              <a:t> file and start writing your program</a:t>
            </a:r>
          </a:p>
          <a:p>
            <a:pPr>
              <a:buFont typeface="+mj-lt"/>
              <a:buAutoNum type="arabicPeriod"/>
            </a:pPr>
            <a:r>
              <a:rPr lang="en-US" dirty="0"/>
              <a:t>Test / Debug</a:t>
            </a:r>
          </a:p>
        </p:txBody>
      </p:sp>
    </p:spTree>
    <p:extLst>
      <p:ext uri="{BB962C8B-B14F-4D97-AF65-F5344CB8AC3E}">
        <p14:creationId xmlns:p14="http://schemas.microsoft.com/office/powerpoint/2010/main" val="2462484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Folder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-&gt; Open </a:t>
            </a:r>
            <a:r>
              <a:rPr lang="en-US" dirty="0" smtClean="0"/>
              <a:t>Folder [Ctrl + K  Ctrl + O]</a:t>
            </a:r>
            <a:endParaRPr lang="en-US" dirty="0"/>
          </a:p>
          <a:p>
            <a:r>
              <a:rPr lang="en-US" dirty="0"/>
              <a:t>Select the downloaded lab material folder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CEE76D3-7528-4FCC-A19F-297F9307F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30" y="3519791"/>
            <a:ext cx="6329452" cy="269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86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664" y="2603500"/>
            <a:ext cx="3438525" cy="336232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Folder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Buttons:</a:t>
            </a:r>
          </a:p>
          <a:p>
            <a:pPr lvl="1"/>
            <a:r>
              <a:rPr lang="en-US" dirty="0"/>
              <a:t>New File</a:t>
            </a:r>
          </a:p>
          <a:p>
            <a:pPr lvl="1"/>
            <a:r>
              <a:rPr lang="en-US" dirty="0"/>
              <a:t>New Folder</a:t>
            </a:r>
          </a:p>
          <a:p>
            <a:pPr lvl="1"/>
            <a:r>
              <a:rPr lang="en-US" dirty="0"/>
              <a:t>Refresh</a:t>
            </a:r>
          </a:p>
          <a:p>
            <a:pPr lvl="1"/>
            <a:r>
              <a:rPr lang="en-US" dirty="0"/>
              <a:t>Collapse All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6AC53E-D1A7-4D9C-9F68-02A1E122026D}"/>
              </a:ext>
            </a:extLst>
          </p:cNvPr>
          <p:cNvSpPr/>
          <p:nvPr/>
        </p:nvSpPr>
        <p:spPr>
          <a:xfrm>
            <a:off x="7521146" y="3070439"/>
            <a:ext cx="1194487" cy="3315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0203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.</a:t>
            </a:r>
            <a:r>
              <a:rPr lang="en-US" dirty="0" err="1"/>
              <a:t>ipynb</a:t>
            </a:r>
            <a:r>
              <a:rPr lang="en-US" dirty="0"/>
              <a:t> vs .</a:t>
            </a:r>
            <a:r>
              <a:rPr lang="en-US" dirty="0" err="1"/>
              <a:t>py</a:t>
            </a:r>
            <a:endParaRPr lang="en-US" dirty="0"/>
          </a:p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Integrated Development Environment (IDE)</a:t>
            </a:r>
          </a:p>
          <a:p>
            <a:pPr lvl="1"/>
            <a:r>
              <a:rPr lang="en-US" dirty="0"/>
              <a:t>Visual Studio Code (</a:t>
            </a:r>
            <a:r>
              <a:rPr lang="en-US" dirty="0" err="1"/>
              <a:t>VSCode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Extension: Python (Microsoft)</a:t>
            </a:r>
          </a:p>
          <a:p>
            <a:pPr lvl="1"/>
            <a:r>
              <a:rPr lang="en-US" dirty="0"/>
              <a:t>Debug </a:t>
            </a:r>
            <a:r>
              <a:rPr lang="en-US" dirty="0" smtClean="0"/>
              <a:t>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35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.</a:t>
            </a:r>
            <a:r>
              <a:rPr lang="en-US" dirty="0" err="1"/>
              <a:t>py</a:t>
            </a:r>
            <a:r>
              <a:rPr lang="en-US" dirty="0"/>
              <a:t> file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New File button</a:t>
            </a:r>
          </a:p>
          <a:p>
            <a:r>
              <a:rPr lang="en-US" dirty="0"/>
              <a:t>Enter the file name: test.py</a:t>
            </a:r>
          </a:p>
          <a:p>
            <a:pPr lvl="1"/>
            <a:r>
              <a:rPr lang="en-US" dirty="0"/>
              <a:t>**you need  to type the file extension 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en-US" b="1" dirty="0" err="1">
                <a:solidFill>
                  <a:srgbClr val="FF0000"/>
                </a:solidFill>
              </a:rPr>
              <a:t>py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B8962C-A20F-44F5-8FB8-AD99BE211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020" y="2603500"/>
            <a:ext cx="28670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78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A34F33-F483-438D-8045-ED2F4E17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Start Writing Code Happily!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11AE8A0-B66F-4303-B4E2-58B4EB164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3" y="2087934"/>
            <a:ext cx="10196668" cy="452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17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5D7407-91B1-45A7-9700-8CF17308D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VSCode</a:t>
            </a:r>
            <a:r>
              <a:rPr lang="en-US" altLang="zh-TW" dirty="0"/>
              <a:t> Extension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7C5964-C8B3-43E4-A46C-19ACCBBC1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There are many extensions (useful tools) you can add on your </a:t>
            </a:r>
            <a:r>
              <a:rPr lang="en-US" altLang="zh-TW" dirty="0" err="1"/>
              <a:t>vscode</a:t>
            </a:r>
            <a:endParaRPr lang="en-US" altLang="zh-TW" dirty="0"/>
          </a:p>
          <a:p>
            <a:r>
              <a:rPr lang="en-US" altLang="zh-TW" b="1" dirty="0"/>
              <a:t>Anaconda Extension Pack by Microsoft</a:t>
            </a:r>
            <a:r>
              <a:rPr lang="en-US" altLang="zh-TW" dirty="0"/>
              <a:t> is recommended to be installed in your working environment</a:t>
            </a:r>
          </a:p>
          <a:p>
            <a:r>
              <a:rPr lang="en-US" altLang="zh-TW" dirty="0"/>
              <a:t>Click the          </a:t>
            </a:r>
            <a:r>
              <a:rPr lang="en-US" altLang="zh-TW" dirty="0" smtClean="0"/>
              <a:t>button (Ctrl + Shift + X)</a:t>
            </a:r>
            <a:endParaRPr lang="en-US" altLang="zh-TW" dirty="0"/>
          </a:p>
          <a:p>
            <a:r>
              <a:rPr lang="en-US" altLang="zh-TW" dirty="0"/>
              <a:t>Search: </a:t>
            </a:r>
            <a:r>
              <a:rPr lang="en-US" altLang="zh-TW" b="1" dirty="0"/>
              <a:t>Anaconda Extension Pack</a:t>
            </a:r>
          </a:p>
          <a:p>
            <a:r>
              <a:rPr lang="en-US" altLang="zh-TW" dirty="0"/>
              <a:t>Click </a:t>
            </a:r>
            <a:r>
              <a:rPr lang="en-US" altLang="zh-TW" b="1" dirty="0"/>
              <a:t>install</a:t>
            </a:r>
            <a:r>
              <a:rPr lang="en-US" altLang="zh-TW" dirty="0"/>
              <a:t> and wait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7F80C4-793D-450E-A6C4-C38E763D3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12" r="95624" b="41993"/>
          <a:stretch/>
        </p:blipFill>
        <p:spPr>
          <a:xfrm>
            <a:off x="475092" y="1828800"/>
            <a:ext cx="473916" cy="2380736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F72A8AF5-B7BF-40DF-BB74-982AE7917B2D}"/>
              </a:ext>
            </a:extLst>
          </p:cNvPr>
          <p:cNvSpPr/>
          <p:nvPr/>
        </p:nvSpPr>
        <p:spPr>
          <a:xfrm>
            <a:off x="387178" y="3723502"/>
            <a:ext cx="650789" cy="5436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1BEAB99-4700-4E2B-97BE-4536C8F48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502" r="95624" b="41993"/>
          <a:stretch/>
        </p:blipFill>
        <p:spPr>
          <a:xfrm>
            <a:off x="2637525" y="3632886"/>
            <a:ext cx="473916" cy="45720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FE934F2-3B5C-459A-88A5-C6BB50373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3" y="4986338"/>
            <a:ext cx="7806167" cy="170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59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AB60E2-7C16-400F-BFD8-CE0F33DB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pic>
        <p:nvPicPr>
          <p:cNvPr id="4" name="Picture 2" descr="Microsoft Python Extension for Visual Studio Code">
            <a:extLst>
              <a:ext uri="{FF2B5EF4-FFF2-40B4-BE49-F238E27FC236}">
                <a16:creationId xmlns:a16="http://schemas.microsoft.com/office/drawing/2014/main" id="{1C1A2AFC-8BA3-4321-ABF0-661007D65971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047" y="1869574"/>
            <a:ext cx="7243089" cy="48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651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35E18C-C9D2-44BF-A8C2-5276B4DDA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Debugging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0DDF7E-D22C-45A9-BD58-783266BD3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When the result is not what we expect</a:t>
            </a:r>
          </a:p>
          <a:p>
            <a:r>
              <a:rPr lang="en-US" altLang="zh-TW" dirty="0"/>
              <a:t>You cannot find out the mistakes</a:t>
            </a:r>
          </a:p>
          <a:p>
            <a:r>
              <a:rPr lang="en-US" altLang="zh-TW" dirty="0"/>
              <a:t>No error (The program runs perfectly, but the result is not the same as expected)</a:t>
            </a:r>
          </a:p>
          <a:p>
            <a:endParaRPr lang="en-US" altLang="zh-TW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dirty="0"/>
              <a:t>Set breakpoint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dirty="0"/>
              <a:t>Check the values of in memory through out the program</a:t>
            </a:r>
          </a:p>
        </p:txBody>
      </p:sp>
    </p:spTree>
    <p:extLst>
      <p:ext uri="{BB962C8B-B14F-4D97-AF65-F5344CB8AC3E}">
        <p14:creationId xmlns:p14="http://schemas.microsoft.com/office/powerpoint/2010/main" val="3020893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35E18C-C9D2-44BF-A8C2-5276B4DDA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Debug Mode – Add configuration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B590185-7721-4839-920F-2574A1CBE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Click the          </a:t>
            </a:r>
            <a:r>
              <a:rPr lang="en-US" altLang="zh-TW" dirty="0" smtClean="0"/>
              <a:t>button (Ctrl + Shift + D)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Click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pull</a:t>
            </a:r>
            <a:r>
              <a:rPr lang="zh-TW" altLang="en-US" dirty="0"/>
              <a:t> </a:t>
            </a:r>
            <a:r>
              <a:rPr lang="en-US" altLang="zh-TW" dirty="0"/>
              <a:t>down</a:t>
            </a:r>
            <a:r>
              <a:rPr lang="zh-TW" altLang="en-US" dirty="0"/>
              <a:t> </a:t>
            </a:r>
            <a:r>
              <a:rPr lang="en-US" altLang="zh-TW" dirty="0"/>
              <a:t>“</a:t>
            </a:r>
            <a:r>
              <a:rPr lang="en-US" altLang="zh-TW" b="1" dirty="0"/>
              <a:t>No Configurations</a:t>
            </a:r>
            <a:r>
              <a:rPr lang="en-US" altLang="zh-TW" dirty="0"/>
              <a:t>”</a:t>
            </a:r>
          </a:p>
          <a:p>
            <a:r>
              <a:rPr lang="en-US" altLang="zh-TW" dirty="0"/>
              <a:t>Choose </a:t>
            </a:r>
            <a:r>
              <a:rPr lang="en-US" altLang="zh-TW" b="1" dirty="0"/>
              <a:t>Add Configuration</a:t>
            </a:r>
          </a:p>
          <a:p>
            <a:r>
              <a:rPr lang="en-US" altLang="zh-TW" dirty="0"/>
              <a:t>Choose </a:t>
            </a:r>
            <a:r>
              <a:rPr lang="en-US" altLang="zh-TW" b="1" dirty="0"/>
              <a:t>Python</a:t>
            </a: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85D786E-C8BE-4FF8-8164-DCDCCC887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12" r="95624" b="41993"/>
          <a:stretch/>
        </p:blipFill>
        <p:spPr>
          <a:xfrm>
            <a:off x="475092" y="1800310"/>
            <a:ext cx="473916" cy="2380736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B1B893A2-29DF-45EA-8A42-7C6600144B56}"/>
              </a:ext>
            </a:extLst>
          </p:cNvPr>
          <p:cNvSpPr/>
          <p:nvPr/>
        </p:nvSpPr>
        <p:spPr>
          <a:xfrm>
            <a:off x="386655" y="3208980"/>
            <a:ext cx="650789" cy="5436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498B3EC-1EFD-4214-AFC0-DC25EC5726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6" t="38312" r="95700" b="52183"/>
          <a:stretch/>
        </p:blipFill>
        <p:spPr>
          <a:xfrm>
            <a:off x="2602470" y="2525678"/>
            <a:ext cx="400190" cy="3860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6C936C8-3348-4357-B02F-90CF184B5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168"/>
          <a:stretch/>
        </p:blipFill>
        <p:spPr>
          <a:xfrm>
            <a:off x="1352004" y="2980673"/>
            <a:ext cx="4738074" cy="170789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C688E53-1059-4407-9393-25CAE9DCE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025" y="4474824"/>
            <a:ext cx="2819400" cy="10191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4B3DD5D-3D67-4981-9899-D9D67B416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025" y="5674811"/>
            <a:ext cx="58959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6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8ADF57-B837-4B71-B431-7C4E6A26B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Debug Mode – Add configuration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C47A95-0C61-41B1-B12D-355B9C60E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7CA67FF-75D8-47E0-932B-63EED58D8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80" y="2011362"/>
            <a:ext cx="104489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83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8ADF57-B837-4B71-B431-7C4E6A26B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Debug Mode – Set Breakpoint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C47A95-0C61-41B1-B12D-355B9C60E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When you run a python program, the program will execute the codes line by line until the end</a:t>
            </a:r>
          </a:p>
          <a:p>
            <a:r>
              <a:rPr lang="en-US" altLang="zh-TW" dirty="0"/>
              <a:t>If you want to pause at some points (code lines), you can add some breakpoints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Click the “Play” button to start debugging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D921F40-FF04-4C79-A9B2-F8FAEB840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698" y="3918219"/>
            <a:ext cx="4020162" cy="161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78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CD609A-65C9-41A6-B2D8-0C2A8EA4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Debug Mode – Start Debugging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7AD63A0-3E47-4FA7-9BFF-3217A91E3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323575" cy="3416300"/>
          </a:xfrm>
        </p:spPr>
        <p:txBody>
          <a:bodyPr>
            <a:normAutofit lnSpcReduction="10000"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After line 1, variable x = 3 is in memory</a:t>
            </a:r>
          </a:p>
          <a:p>
            <a:r>
              <a:rPr lang="en-US" altLang="zh-TW" dirty="0"/>
              <a:t>You can click      </a:t>
            </a:r>
            <a:r>
              <a:rPr lang="en-US" altLang="zh-TW" dirty="0" smtClean="0"/>
              <a:t>(F5) to </a:t>
            </a:r>
            <a:r>
              <a:rPr lang="en-US" altLang="zh-TW" dirty="0"/>
              <a:t>continue the program until the next breakpoint / the end</a:t>
            </a:r>
          </a:p>
          <a:p>
            <a:r>
              <a:rPr lang="en-US" altLang="zh-TW" dirty="0"/>
              <a:t>Or, click       </a:t>
            </a:r>
            <a:r>
              <a:rPr lang="en-US" altLang="zh-TW" dirty="0" smtClean="0"/>
              <a:t>(</a:t>
            </a:r>
            <a:r>
              <a:rPr lang="en-US" altLang="zh-TW" smtClean="0"/>
              <a:t>F10) </a:t>
            </a:r>
            <a:r>
              <a:rPr lang="en-US" altLang="zh-TW" dirty="0"/>
              <a:t>to run the program line by line (slowly) to see the changes</a:t>
            </a:r>
            <a:endParaRPr lang="zh-TW" altLang="en-US" dirty="0"/>
          </a:p>
        </p:txBody>
      </p:sp>
      <p:pic>
        <p:nvPicPr>
          <p:cNvPr id="7" name="內容版面配置區 3">
            <a:extLst>
              <a:ext uri="{FF2B5EF4-FFF2-40B4-BE49-F238E27FC236}">
                <a16:creationId xmlns:a16="http://schemas.microsoft.com/office/drawing/2014/main" id="{4ADB2BD4-298E-41F1-8E92-6C7F4F29E0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083" r="17725" b="89051"/>
          <a:stretch/>
        </p:blipFill>
        <p:spPr>
          <a:xfrm>
            <a:off x="3173253" y="4860948"/>
            <a:ext cx="279648" cy="266885"/>
          </a:xfrm>
          <a:prstGeom prst="rect">
            <a:avLst/>
          </a:prstGeom>
        </p:spPr>
      </p:pic>
      <p:pic>
        <p:nvPicPr>
          <p:cNvPr id="8" name="內容版面配置區 3">
            <a:extLst>
              <a:ext uri="{FF2B5EF4-FFF2-40B4-BE49-F238E27FC236}">
                <a16:creationId xmlns:a16="http://schemas.microsoft.com/office/drawing/2014/main" id="{A9FF2BC2-56DC-4A44-A7B6-65E59E65A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95" r="14713" b="89051"/>
          <a:stretch/>
        </p:blipFill>
        <p:spPr>
          <a:xfrm>
            <a:off x="2603156" y="5458138"/>
            <a:ext cx="279649" cy="2668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3" y="2317177"/>
            <a:ext cx="7650163" cy="208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2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ipynb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IPYNB file is a notebook document used by </a:t>
            </a:r>
            <a:r>
              <a:rPr lang="en-US" b="1" dirty="0" err="1"/>
              <a:t>Jupyter</a:t>
            </a:r>
            <a:r>
              <a:rPr lang="en-US" b="1" dirty="0"/>
              <a:t> Notebook</a:t>
            </a:r>
            <a:r>
              <a:rPr lang="en-US" dirty="0"/>
              <a:t>, an interactive computational environment designed to help scientists work with the Python language and their data</a:t>
            </a:r>
          </a:p>
          <a:p>
            <a:r>
              <a:rPr lang="en-US" dirty="0"/>
              <a:t>Markdown Block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Code Block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7692390" y="6492240"/>
            <a:ext cx="3861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Reference: </a:t>
            </a:r>
            <a:r>
              <a:rPr lang="en-US" sz="1200" dirty="0">
                <a:hlinkClick r:id="rId2"/>
              </a:rPr>
              <a:t>https://fileinfo.com/extension/ipynb</a:t>
            </a:r>
            <a:endParaRPr lang="en-US" sz="12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3924300"/>
            <a:ext cx="7691171" cy="8305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5" y="4754880"/>
            <a:ext cx="7691171" cy="75804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5" y="5854065"/>
            <a:ext cx="46101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97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ipynb</a:t>
            </a:r>
            <a:endParaRPr 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7349" y="2123440"/>
            <a:ext cx="7749017" cy="455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07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py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PY file is a program file </a:t>
            </a:r>
            <a:r>
              <a:rPr lang="en-US" dirty="0" smtClean="0"/>
              <a:t>or </a:t>
            </a:r>
            <a:r>
              <a:rPr lang="en-US" b="1" dirty="0" smtClean="0"/>
              <a:t>script</a:t>
            </a:r>
            <a:r>
              <a:rPr lang="en-US" dirty="0"/>
              <a:t> written in Python, an interpreted object-oriented programming language</a:t>
            </a:r>
          </a:p>
          <a:p>
            <a:r>
              <a:rPr lang="en-US" dirty="0"/>
              <a:t>You can open a .</a:t>
            </a:r>
            <a:r>
              <a:rPr lang="en-US" dirty="0" err="1"/>
              <a:t>py</a:t>
            </a:r>
            <a:r>
              <a:rPr lang="en-US" dirty="0"/>
              <a:t> file using IDE / notepad editor</a:t>
            </a:r>
          </a:p>
          <a:p>
            <a:r>
              <a:rPr lang="en-US" dirty="0"/>
              <a:t>Code </a:t>
            </a:r>
            <a:r>
              <a:rPr lang="en-US" b="1" dirty="0"/>
              <a:t>ONLY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154953" y="6252210"/>
            <a:ext cx="514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2"/>
              </a:rPr>
              <a:t>https://fileinfo.com/extension/py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72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py</a:t>
            </a:r>
            <a:endParaRPr 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9770"/>
          <a:stretch/>
        </p:blipFill>
        <p:spPr>
          <a:xfrm>
            <a:off x="2613002" y="2468880"/>
            <a:ext cx="5845314" cy="37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0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Jupyter</a:t>
            </a:r>
            <a:r>
              <a:rPr lang="en-US" altLang="zh-TW" dirty="0" smtClean="0"/>
              <a:t> Notebook</a:t>
            </a:r>
            <a:endParaRPr lang="zh-TW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05736" y="4758403"/>
            <a:ext cx="5669862" cy="1550018"/>
          </a:xfrm>
        </p:spPr>
        <p:txBody>
          <a:bodyPr>
            <a:normAutofit/>
          </a:bodyPr>
          <a:lstStyle/>
          <a:p>
            <a:r>
              <a:rPr lang="en-US" altLang="zh-TW" sz="1600" dirty="0">
                <a:hlinkClick r:id="rId2"/>
              </a:rPr>
              <a:t>https://</a:t>
            </a:r>
            <a:r>
              <a:rPr lang="en-US" altLang="zh-TW" sz="1600" dirty="0" smtClean="0">
                <a:hlinkClick r:id="rId2"/>
              </a:rPr>
              <a:t>www.youtube.com/watch?v=LrMOrMb8-3s</a:t>
            </a:r>
            <a:endParaRPr lang="en-US" altLang="zh-TW" sz="1600" dirty="0" smtClean="0"/>
          </a:p>
          <a:p>
            <a:r>
              <a:rPr lang="sv-SE" altLang="zh-TW" sz="1600" dirty="0"/>
              <a:t>Installation: 0:05 - 3:37</a:t>
            </a:r>
          </a:p>
          <a:p>
            <a:r>
              <a:rPr lang="sv-SE" altLang="zh-TW" sz="1600" dirty="0"/>
              <a:t>Jupyter Notebook: 3:44 - 6:30</a:t>
            </a:r>
            <a:endParaRPr lang="zh-TW" altLang="en-US" sz="1600" dirty="0"/>
          </a:p>
        </p:txBody>
      </p:sp>
      <p:pic>
        <p:nvPicPr>
          <p:cNvPr id="1026" name="Picture 2" descr="https://cdn-images-1.medium.com/max/1200/1*LPnY8nOLg4S6_TG0DEXwsg.pn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3" b="1088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27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start menu, </a:t>
            </a:r>
            <a:r>
              <a:rPr lang="en-US" dirty="0" smtClean="0"/>
              <a:t>choose </a:t>
            </a:r>
            <a:r>
              <a:rPr lang="en-US" b="1" dirty="0"/>
              <a:t>Anaconda3</a:t>
            </a:r>
            <a:r>
              <a:rPr lang="en-US" dirty="0"/>
              <a:t> </a:t>
            </a:r>
            <a:r>
              <a:rPr lang="en-US" dirty="0" smtClean="0"/>
              <a:t>-&gt;</a:t>
            </a:r>
          </a:p>
          <a:p>
            <a:r>
              <a:rPr lang="en-US" altLang="zh-TW" b="1" dirty="0"/>
              <a:t>Right click </a:t>
            </a:r>
            <a:r>
              <a:rPr lang="en-US" altLang="zh-TW" b="1" dirty="0" smtClean="0"/>
              <a:t>-&gt; </a:t>
            </a:r>
            <a:r>
              <a:rPr lang="en-US" b="1" dirty="0" smtClean="0"/>
              <a:t>Anaconda Navigator</a:t>
            </a:r>
          </a:p>
          <a:p>
            <a:r>
              <a:rPr lang="en-US" dirty="0" smtClean="0"/>
              <a:t>Choose </a:t>
            </a:r>
            <a:r>
              <a:rPr lang="en-US" b="1" dirty="0" smtClean="0"/>
              <a:t>Run as Administrator</a:t>
            </a:r>
          </a:p>
          <a:p>
            <a:r>
              <a:rPr lang="en-US" b="1" dirty="0" smtClean="0"/>
              <a:t>Launch</a:t>
            </a:r>
            <a:r>
              <a:rPr lang="en-US" dirty="0" smtClean="0"/>
              <a:t>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 rotWithShape="1">
          <a:blip r:embed="rId2"/>
          <a:srcRect b="41471"/>
          <a:stretch/>
        </p:blipFill>
        <p:spPr>
          <a:xfrm>
            <a:off x="8778240" y="1196354"/>
            <a:ext cx="2945130" cy="281429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35853" t="21941" r="45529" b="45641"/>
          <a:stretch/>
        </p:blipFill>
        <p:spPr>
          <a:xfrm>
            <a:off x="5765372" y="3087778"/>
            <a:ext cx="2411730" cy="27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6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502" y="2198806"/>
            <a:ext cx="10252188" cy="3393216"/>
          </a:xfrm>
          <a:prstGeom prst="rect">
            <a:avLst/>
          </a:prstGeom>
        </p:spPr>
      </p:pic>
      <p:sp>
        <p:nvSpPr>
          <p:cNvPr id="4" name="橢圓 3"/>
          <p:cNvSpPr/>
          <p:nvPr/>
        </p:nvSpPr>
        <p:spPr>
          <a:xfrm>
            <a:off x="1725930" y="3280410"/>
            <a:ext cx="502920" cy="365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228850" y="3280410"/>
            <a:ext cx="267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=  C:\Users\username</a:t>
            </a:r>
          </a:p>
        </p:txBody>
      </p:sp>
    </p:spTree>
    <p:extLst>
      <p:ext uri="{BB962C8B-B14F-4D97-AF65-F5344CB8AC3E}">
        <p14:creationId xmlns:p14="http://schemas.microsoft.com/office/powerpoint/2010/main" val="186824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會議室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1682</TotalTime>
  <Words>530</Words>
  <Application>Microsoft Office PowerPoint</Application>
  <PresentationFormat>Widescreen</PresentationFormat>
  <Paragraphs>114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新細明體</vt:lpstr>
      <vt:lpstr>Arial</vt:lpstr>
      <vt:lpstr>Century Gothic</vt:lpstr>
      <vt:lpstr>Wingdings</vt:lpstr>
      <vt:lpstr>Wingdings 3</vt:lpstr>
      <vt:lpstr>離子會議室</vt:lpstr>
      <vt:lpstr>Lab 1</vt:lpstr>
      <vt:lpstr>Agenda</vt:lpstr>
      <vt:lpstr>.ipynb</vt:lpstr>
      <vt:lpstr>.ipynb</vt:lpstr>
      <vt:lpstr>.py</vt:lpstr>
      <vt:lpstr>.py</vt:lpstr>
      <vt:lpstr>Jupyter Notebook</vt:lpstr>
      <vt:lpstr>Jupyter Notebook</vt:lpstr>
      <vt:lpstr>Jupyter Notebook</vt:lpstr>
      <vt:lpstr>Jupyter Notebook</vt:lpstr>
      <vt:lpstr>Create a new ipynb file</vt:lpstr>
      <vt:lpstr>Create a new ipynb file</vt:lpstr>
      <vt:lpstr>Convert ipynb to py</vt:lpstr>
      <vt:lpstr>Integrated Development Environment (IDE)</vt:lpstr>
      <vt:lpstr>Visual Studio Code</vt:lpstr>
      <vt:lpstr>VSCode</vt:lpstr>
      <vt:lpstr>VSCode</vt:lpstr>
      <vt:lpstr>Open Folder</vt:lpstr>
      <vt:lpstr>Open Folder</vt:lpstr>
      <vt:lpstr>Create a .py file</vt:lpstr>
      <vt:lpstr>Start Writing Code Happily!</vt:lpstr>
      <vt:lpstr>VSCode Extension</vt:lpstr>
      <vt:lpstr>Example</vt:lpstr>
      <vt:lpstr>Debugging</vt:lpstr>
      <vt:lpstr>Debug Mode – Add configuration</vt:lpstr>
      <vt:lpstr>Debug Mode – Add configuration</vt:lpstr>
      <vt:lpstr>Debug Mode – Set Breakpoint</vt:lpstr>
      <vt:lpstr>Debug Mode – Start Debugging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WONG, Ka Chau</dc:creator>
  <cp:lastModifiedBy>LEE, Adrienne Yuen Sum</cp:lastModifiedBy>
  <cp:revision>74</cp:revision>
  <dcterms:created xsi:type="dcterms:W3CDTF">2018-08-15T11:55:15Z</dcterms:created>
  <dcterms:modified xsi:type="dcterms:W3CDTF">2018-09-05T07:21:03Z</dcterms:modified>
</cp:coreProperties>
</file>